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930" y="611903"/>
            <a:ext cx="1733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7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9" y="980728"/>
            <a:ext cx="8640960" cy="289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27049"/>
            <a:ext cx="1656184" cy="113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706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56792"/>
            <a:ext cx="8991600" cy="288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25144"/>
            <a:ext cx="64770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78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44271"/>
            <a:ext cx="8712968" cy="292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88911"/>
            <a:ext cx="1584176" cy="946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994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11" y="404664"/>
            <a:ext cx="9029700" cy="30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046" y="4365104"/>
            <a:ext cx="1568337" cy="86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88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40768"/>
            <a:ext cx="9001125" cy="323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686" y="5013176"/>
            <a:ext cx="2076704" cy="98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4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55" y="476672"/>
            <a:ext cx="8568952" cy="32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11" y="3707334"/>
            <a:ext cx="7560840" cy="113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75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98" y="404664"/>
            <a:ext cx="8772280" cy="424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8"/>
            <a:ext cx="8640680" cy="165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45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6" y="5301208"/>
            <a:ext cx="6931770" cy="70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330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4" y="709600"/>
            <a:ext cx="8680526" cy="480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51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0184"/>
            <a:ext cx="7488832" cy="630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1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0" y="1052736"/>
            <a:ext cx="8934240" cy="354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08619" cy="257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91" y="2830860"/>
            <a:ext cx="7290267" cy="391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5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46" y="548680"/>
            <a:ext cx="811617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42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8653279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009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4" y="548680"/>
            <a:ext cx="8488670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189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43" y="520492"/>
            <a:ext cx="8152205" cy="57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476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43" y="1124744"/>
            <a:ext cx="842911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38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7" y="404664"/>
            <a:ext cx="789933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796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7" y="1268760"/>
            <a:ext cx="8712703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217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1" y="836712"/>
            <a:ext cx="849244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073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6" y="332656"/>
            <a:ext cx="8465906" cy="621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56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71296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528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722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24744"/>
            <a:ext cx="871296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3"/>
            <a:ext cx="9229725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48680"/>
            <a:ext cx="889635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54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08" y="5517232"/>
            <a:ext cx="30003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04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7" y="692696"/>
            <a:ext cx="856895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301208"/>
            <a:ext cx="41624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96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40</TotalTime>
  <Words>0</Words>
  <Application>Microsoft Office PowerPoint</Application>
  <PresentationFormat>Apresentação na tela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7</cp:revision>
  <dcterms:created xsi:type="dcterms:W3CDTF">2018-08-12T11:51:18Z</dcterms:created>
  <dcterms:modified xsi:type="dcterms:W3CDTF">2018-08-13T22:00:03Z</dcterms:modified>
</cp:coreProperties>
</file>